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fe853108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fe853108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fe853108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fe853108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1220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Boston Crime: Districts Crime Analysis and Visualization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5104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 Sun, Liyu Qiang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09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Boston Crime Distribution and Top3 Dangerous District</a:t>
            </a:r>
            <a:endParaRPr sz="2400"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0024" y="927275"/>
            <a:ext cx="2192748" cy="183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850" y="949125"/>
            <a:ext cx="2332825" cy="18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5683550" y="1160425"/>
            <a:ext cx="3110100" cy="37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Crime number for 2016-2018 almost same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Crime data for 2015 and 2019 is not completed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 each year, B2,C11 and D4 are most dangerous 3 district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Frome map, we can estimate top 3 dangerous districts are the area highlighted in yellow.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Next, we decide to analysis when crimes happen more often and which kind of crimes happen most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850" y="3042900"/>
            <a:ext cx="2389950" cy="19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60025" y="3007800"/>
            <a:ext cx="2192751" cy="198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251675"/>
            <a:ext cx="8520600" cy="6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Crime Happening Time and Category Analysis </a:t>
            </a:r>
            <a:endParaRPr sz="2400"/>
          </a:p>
        </p:txBody>
      </p:sp>
      <p:sp>
        <p:nvSpPr>
          <p:cNvPr id="71" name="Google Shape;71;p15"/>
          <p:cNvSpPr txBox="1"/>
          <p:nvPr/>
        </p:nvSpPr>
        <p:spPr>
          <a:xfrm>
            <a:off x="490200" y="3428550"/>
            <a:ext cx="8163600" cy="14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Seperate hour to three 6-hour periods and find the crime number distribution of boston and top 3 dangerous districts among periods  are almost exactly same.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Vehicle Accident Response and Medical Assistance both are in Top 5 most happening crimes in each period for boston and Top 3 dangerous district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still can see the top 5 most happening crimes in 3 most dangerous district are different from Boston during each period. In top 3 dangerous district, the assault crimes are more common during night and late night.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450" y="939275"/>
            <a:ext cx="3888556" cy="232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9456" y="939275"/>
            <a:ext cx="4044364" cy="23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